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CC91F-477A-49E4-836D-E354760EED78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06C11-3944-4267-9061-70A5EA0A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6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C00000"/>
                </a:solidFill>
              </a:rPr>
              <a:t>Праздник Труда и субботник в ДОУ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Апрель 2015 год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4232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5184"/>
            <a:ext cx="7421448" cy="1512168"/>
          </a:xfrm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</a:rPr>
              <a:t>…на спортивной и игровой площадках…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128458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144830" cy="3108623"/>
          </a:xfrm>
        </p:spPr>
      </p:pic>
    </p:spTree>
    <p:extLst>
      <p:ext uri="{BB962C8B-B14F-4D97-AF65-F5344CB8AC3E}">
        <p14:creationId xmlns:p14="http://schemas.microsoft.com/office/powerpoint/2010/main" val="33375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301208"/>
            <a:ext cx="7421448" cy="115212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…за территорией ДОУ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4766"/>
            <a:ext cx="4082966" cy="30622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12876"/>
            <a:ext cx="4243066" cy="3182300"/>
          </a:xfrm>
        </p:spPr>
      </p:pic>
    </p:spTree>
    <p:extLst>
      <p:ext uri="{BB962C8B-B14F-4D97-AF65-F5344CB8AC3E}">
        <p14:creationId xmlns:p14="http://schemas.microsoft.com/office/powerpoint/2010/main" val="5433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7190"/>
            <a:ext cx="6125277" cy="4593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876800"/>
            <a:ext cx="7421448" cy="1864568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Активное участие в субботнике приняла Петрухина О.И. мама воспитанника ДОУ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4653"/>
            <a:ext cx="6752728" cy="50645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876800"/>
            <a:ext cx="7997512" cy="1720552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В праздник Труда, Главой Администрации сельского поселения </a:t>
            </a:r>
            <a:r>
              <a:rPr lang="ru-RU" sz="2400" dirty="0" err="1" smtClean="0">
                <a:solidFill>
                  <a:srgbClr val="FFC000"/>
                </a:solidFill>
              </a:rPr>
              <a:t>Пестриковское</a:t>
            </a:r>
            <a:r>
              <a:rPr lang="ru-RU" sz="2400" dirty="0" smtClean="0">
                <a:solidFill>
                  <a:srgbClr val="FFC000"/>
                </a:solidFill>
              </a:rPr>
              <a:t>  Громовым Н.Б., были вручены почетные грамоты воспитателям ДОУ Гаврюшиной Н.Е. и Кузнецовой  Л.А. (17.04.2015г.)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40" y="91735"/>
            <a:ext cx="6273888" cy="47054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637472" cy="1512168"/>
          </a:xfrm>
        </p:spPr>
        <p:txBody>
          <a:bodyPr/>
          <a:lstStyle/>
          <a:p>
            <a:r>
              <a:rPr lang="ru-RU" sz="2400" dirty="0" smtClean="0"/>
              <a:t>С 1.04.15г. по 15.04.15г., в ДОУ  был объявлен конкурс  поделок на тему «Профессия моих родителей», где </a:t>
            </a:r>
            <a:r>
              <a:rPr lang="ru-RU" sz="2800" dirty="0" smtClean="0">
                <a:solidFill>
                  <a:srgbClr val="C00000"/>
                </a:solidFill>
              </a:rPr>
              <a:t>1-е место </a:t>
            </a:r>
            <a:r>
              <a:rPr lang="ru-RU" sz="2400" dirty="0" smtClean="0"/>
              <a:t>заняла семья Степновых (мл. гр.) « Моя мама почтальон». </a:t>
            </a:r>
            <a:r>
              <a:rPr lang="ru-RU" sz="2800" dirty="0" smtClean="0">
                <a:solidFill>
                  <a:srgbClr val="C00000"/>
                </a:solidFill>
              </a:rPr>
              <a:t>Поздравляем!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7277432" cy="1152128"/>
          </a:xfrm>
        </p:spPr>
        <p:txBody>
          <a:bodyPr/>
          <a:lstStyle/>
          <a:p>
            <a:r>
              <a:rPr lang="ru-RU" sz="6000" dirty="0" smtClean="0"/>
              <a:t>Спиленные тополя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6" y="260648"/>
            <a:ext cx="4009955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272107" cy="3204080"/>
          </a:xfrm>
        </p:spPr>
      </p:pic>
    </p:spTree>
    <p:extLst>
      <p:ext uri="{BB962C8B-B14F-4D97-AF65-F5344CB8AC3E}">
        <p14:creationId xmlns:p14="http://schemas.microsoft.com/office/powerpoint/2010/main" val="10640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76800"/>
            <a:ext cx="7421448" cy="1864568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Спасибо</a:t>
            </a:r>
            <a:r>
              <a:rPr lang="ru-RU" sz="2800" dirty="0" smtClean="0"/>
              <a:t> </a:t>
            </a:r>
            <a:r>
              <a:rPr lang="ru-RU" sz="2400" dirty="0" smtClean="0"/>
              <a:t>Главе Администрации  сельского поселения  </a:t>
            </a:r>
            <a:r>
              <a:rPr lang="ru-RU" sz="2400" dirty="0" err="1" smtClean="0"/>
              <a:t>Пестриковское</a:t>
            </a:r>
            <a:r>
              <a:rPr lang="ru-RU" sz="2400" dirty="0" smtClean="0"/>
              <a:t> </a:t>
            </a:r>
            <a:r>
              <a:rPr lang="ru-RU" sz="2800" dirty="0" smtClean="0"/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Громову Николаю Борисовичу</a:t>
            </a:r>
            <a:r>
              <a:rPr lang="ru-RU" sz="2800" dirty="0" smtClean="0"/>
              <a:t>, </a:t>
            </a:r>
            <a:r>
              <a:rPr lang="ru-RU" sz="2400" dirty="0" smtClean="0"/>
              <a:t>за помощь ДОУ в организации  вывоза спиленных  деревьев.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4032447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4000814" cy="3000611"/>
          </a:xfrm>
        </p:spPr>
      </p:pic>
    </p:spTree>
    <p:extLst>
      <p:ext uri="{BB962C8B-B14F-4D97-AF65-F5344CB8AC3E}">
        <p14:creationId xmlns:p14="http://schemas.microsoft.com/office/powerpoint/2010/main" val="16972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33256"/>
            <a:ext cx="7493456" cy="936104"/>
          </a:xfrm>
        </p:spPr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Территория ДОУ до субботника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3970"/>
            <a:ext cx="4185393" cy="31390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50660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35203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76800"/>
            <a:ext cx="7565464" cy="1720552"/>
          </a:xfrm>
        </p:spPr>
        <p:txBody>
          <a:bodyPr/>
          <a:lstStyle/>
          <a:p>
            <a:r>
              <a:rPr lang="ru-RU" sz="4800" dirty="0" smtClean="0">
                <a:solidFill>
                  <a:srgbClr val="FFC000"/>
                </a:solidFill>
              </a:rPr>
              <a:t>Листва и опилки после спиленных деревьев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224468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072822" cy="3054617"/>
          </a:xfrm>
        </p:spPr>
      </p:pic>
    </p:spTree>
    <p:extLst>
      <p:ext uri="{BB962C8B-B14F-4D97-AF65-F5344CB8AC3E}">
        <p14:creationId xmlns:p14="http://schemas.microsoft.com/office/powerpoint/2010/main" val="40365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76800"/>
            <a:ext cx="7565464" cy="1648544"/>
          </a:xfrm>
        </p:spPr>
        <p:txBody>
          <a:bodyPr/>
          <a:lstStyle/>
          <a:p>
            <a:r>
              <a:rPr lang="ru-RU" sz="5400" dirty="0" smtClean="0">
                <a:solidFill>
                  <a:srgbClr val="FFC000"/>
                </a:solidFill>
              </a:rPr>
              <a:t>Перезимовавшие цветы в клумбах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6755"/>
            <a:ext cx="4130972" cy="30982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86" y="1772816"/>
            <a:ext cx="4128458" cy="3096344"/>
          </a:xfrm>
        </p:spPr>
      </p:pic>
    </p:spTree>
    <p:extLst>
      <p:ext uri="{BB962C8B-B14F-4D97-AF65-F5344CB8AC3E}">
        <p14:creationId xmlns:p14="http://schemas.microsoft.com/office/powerpoint/2010/main" val="21225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565464" cy="1584176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На субботник вышли все сотрудники ДОУ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224468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192835" cy="3144626"/>
          </a:xfrm>
        </p:spPr>
      </p:pic>
    </p:spTree>
    <p:extLst>
      <p:ext uri="{BB962C8B-B14F-4D97-AF65-F5344CB8AC3E}">
        <p14:creationId xmlns:p14="http://schemas.microsoft.com/office/powerpoint/2010/main" val="12373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76800"/>
            <a:ext cx="7493456" cy="1648544"/>
          </a:xfrm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</a:rPr>
              <a:t>Были приведены в порядок клумбы и посажены ели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0760"/>
            <a:ext cx="4058963" cy="30442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86862"/>
            <a:ext cx="4176464" cy="3132348"/>
          </a:xfrm>
        </p:spPr>
      </p:pic>
    </p:spTree>
    <p:extLst>
      <p:ext uri="{BB962C8B-B14F-4D97-AF65-F5344CB8AC3E}">
        <p14:creationId xmlns:p14="http://schemas.microsoft.com/office/powerpoint/2010/main" val="26464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7493456" cy="1584176"/>
          </a:xfrm>
        </p:spPr>
        <p:txBody>
          <a:bodyPr/>
          <a:lstStyle/>
          <a:p>
            <a:r>
              <a:rPr lang="ru-RU" sz="4800" dirty="0" smtClean="0">
                <a:solidFill>
                  <a:srgbClr val="FFC000"/>
                </a:solidFill>
              </a:rPr>
              <a:t>Наведен порядок на участках…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7457"/>
            <a:ext cx="4242056" cy="31815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4096825" cy="3072619"/>
          </a:xfrm>
        </p:spPr>
      </p:pic>
    </p:spTree>
    <p:extLst>
      <p:ext uri="{BB962C8B-B14F-4D97-AF65-F5344CB8AC3E}">
        <p14:creationId xmlns:p14="http://schemas.microsoft.com/office/powerpoint/2010/main" val="39466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102</TotalTime>
  <Words>147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Праздник Труда и субботник в ДОУ Апрель 2015 год</vt:lpstr>
      <vt:lpstr>Спиленные тополя</vt:lpstr>
      <vt:lpstr>Спасибо Главе Администрации  сельского поселения  Пестриковское  Громову Николаю Борисовичу, за помощь ДОУ в организации  вывоза спиленных  деревьев.</vt:lpstr>
      <vt:lpstr>Территория ДОУ до субботника</vt:lpstr>
      <vt:lpstr>Листва и опилки после спиленных деревьев</vt:lpstr>
      <vt:lpstr>Перезимовавшие цветы в клумбах</vt:lpstr>
      <vt:lpstr>На субботник вышли все сотрудники ДОУ </vt:lpstr>
      <vt:lpstr>Были приведены в порядок клумбы и посажены ели</vt:lpstr>
      <vt:lpstr>Наведен порядок на участках…</vt:lpstr>
      <vt:lpstr>…на спортивной и игровой площадках…</vt:lpstr>
      <vt:lpstr>…за территорией ДОУ</vt:lpstr>
      <vt:lpstr>Активное участие в субботнике приняла Петрухина О.И. мама воспитанника ДОУ</vt:lpstr>
      <vt:lpstr>В праздник Труда, Главой Администрации сельского поселения Пестриковское  Громовым Н.Б., были вручены почетные грамоты воспитателям ДОУ Гаврюшиной Н.Е. и Кузнецовой  Л.А. (17.04.2015г.)</vt:lpstr>
      <vt:lpstr>С 1.04.15г. по 15.04.15г., в ДОУ  был объявлен конкурс  поделок на тему «Профессия моих родителей», где 1-е место заняла семья Степновых (мл. гр.) « Моя мама почтальон». Поздравляем!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10</cp:revision>
  <dcterms:created xsi:type="dcterms:W3CDTF">2004-12-31T21:03:54Z</dcterms:created>
  <dcterms:modified xsi:type="dcterms:W3CDTF">2004-12-31T22:58:21Z</dcterms:modified>
</cp:coreProperties>
</file>