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5" autoAdjust="0"/>
    <p:restoredTop sz="94582" autoAdjust="0"/>
  </p:normalViewPr>
  <p:slideViewPr>
    <p:cSldViewPr>
      <p:cViewPr varScale="1">
        <p:scale>
          <a:sx n="54" d="100"/>
          <a:sy n="54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7C516F-FAE4-4008-8FA6-F872EB235F35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8E7289-6D2A-45F5-BBDD-9C256E97C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C516F-FAE4-4008-8FA6-F872EB235F35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7289-6D2A-45F5-BBDD-9C256E97C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77C516F-FAE4-4008-8FA6-F872EB235F35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8E7289-6D2A-45F5-BBDD-9C256E97C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C516F-FAE4-4008-8FA6-F872EB235F35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7289-6D2A-45F5-BBDD-9C256E97C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7C516F-FAE4-4008-8FA6-F872EB235F35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18E7289-6D2A-45F5-BBDD-9C256E97C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C516F-FAE4-4008-8FA6-F872EB235F35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7289-6D2A-45F5-BBDD-9C256E97C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C516F-FAE4-4008-8FA6-F872EB235F35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7289-6D2A-45F5-BBDD-9C256E97C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C516F-FAE4-4008-8FA6-F872EB235F35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7289-6D2A-45F5-BBDD-9C256E97C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7C516F-FAE4-4008-8FA6-F872EB235F35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7289-6D2A-45F5-BBDD-9C256E97C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C516F-FAE4-4008-8FA6-F872EB235F35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7289-6D2A-45F5-BBDD-9C256E97C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C516F-FAE4-4008-8FA6-F872EB235F35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E7289-6D2A-45F5-BBDD-9C256E97C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77C516F-FAE4-4008-8FA6-F872EB235F35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8E7289-6D2A-45F5-BBDD-9C256E97C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71612"/>
            <a:ext cx="6984900" cy="42148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МДОУ №5 детский сад «Пчёлка»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C00000"/>
                </a:solidFill>
              </a:rPr>
              <a:t>23 апреля 2015 год.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C00000"/>
                </a:solidFill>
              </a:rPr>
              <a:t>Проведено мероприятие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«Единый день  профилактики детского дорожно-транспортного  травматизма»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6357982" cy="7143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Встреча с представителем ГБДД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020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672016"/>
            <a:ext cx="6500857" cy="487564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6858048" cy="7143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Воспитанники ДОУ слушают рассказ о детском травматизме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020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18436"/>
            <a:ext cx="6786609" cy="508995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20040"/>
            <a:ext cx="6910414" cy="6800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Как вести себя на проезжей части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020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284" y="1285860"/>
            <a:ext cx="7048550" cy="52864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20040"/>
            <a:ext cx="7124728" cy="9658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Практическое выполнение задания по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пдд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020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57701"/>
            <a:ext cx="7000923" cy="525069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124728" cy="5715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Не следует играть на проезжей части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020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169171"/>
            <a:ext cx="4143404" cy="55245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20040"/>
            <a:ext cx="4929222" cy="10372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Просмотр мультфильма «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смешарики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о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пдд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020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64858"/>
            <a:ext cx="6786609" cy="508995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93</TotalTime>
  <Words>35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  МДОУ №5 детский сад «Пчёлка» 23 апреля 2015 год. Проведено мероприятие    «Единый день  профилактики детского дорожно-транспортного  травматизма» </vt:lpstr>
      <vt:lpstr>Встреча с представителем ГБДД</vt:lpstr>
      <vt:lpstr>Воспитанники ДОУ слушают рассказ о детском травматизме</vt:lpstr>
      <vt:lpstr>Как вести себя на проезжей части</vt:lpstr>
      <vt:lpstr>Практическое выполнение задания по пдд</vt:lpstr>
      <vt:lpstr>Не следует играть на проезжей части</vt:lpstr>
      <vt:lpstr>Просмотр мультфильма «смешарики о пдд»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в старшей разновозрастной группе</dc:title>
  <dc:creator>NEW</dc:creator>
  <cp:lastModifiedBy>NEW</cp:lastModifiedBy>
  <cp:revision>12</cp:revision>
  <dcterms:created xsi:type="dcterms:W3CDTF">2014-12-25T08:19:37Z</dcterms:created>
  <dcterms:modified xsi:type="dcterms:W3CDTF">2015-04-23T18:14:02Z</dcterms:modified>
</cp:coreProperties>
</file>